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56" r:id="rId5"/>
    <p:sldId id="300" r:id="rId6"/>
    <p:sldId id="314" r:id="rId7"/>
    <p:sldId id="315" r:id="rId8"/>
    <p:sldId id="316" r:id="rId9"/>
    <p:sldId id="317" r:id="rId10"/>
    <p:sldId id="318" r:id="rId11"/>
    <p:sldId id="319" r:id="rId12"/>
    <p:sldId id="276" r:id="rId13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574E"/>
    <a:srgbClr val="91ABA5"/>
    <a:srgbClr val="FFF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25" autoAdjust="0"/>
  </p:normalViewPr>
  <p:slideViewPr>
    <p:cSldViewPr snapToGrid="0">
      <p:cViewPr varScale="1">
        <p:scale>
          <a:sx n="104" d="100"/>
          <a:sy n="104" d="100"/>
        </p:scale>
        <p:origin x="870" y="96"/>
      </p:cViewPr>
      <p:guideLst>
        <p:guide orient="horz" pos="175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99" d="100"/>
          <a:sy n="99" d="100"/>
        </p:scale>
        <p:origin x="35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B440F78-2C9E-4C7F-818C-B40BB19D3A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D3FB98-80B9-4155-809A-82659D34A0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DE47A5D-825D-489B-B86E-69FB8F6FDDD5}" type="datetime1">
              <a:rPr lang="en-GB" smtClean="0"/>
              <a:t>02/11/2025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DEF847-3492-4888-9C23-1504238536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E48C54-2332-4748-9C65-6A27E550C1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7F75FB2-D12E-4669-8522-D3E2C7E6DC9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69918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42AF04-B2F6-42F0-B8D0-5C21D87AAE42}" type="datetime1">
              <a:rPr lang="en-GB" smtClean="0"/>
              <a:pPr/>
              <a:t>02/11/2025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D18E0B9-48E4-499D-93B2-B07D00395BAC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140432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4091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3959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D18E0B9-48E4-499D-93B2-B07D00395BAC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4550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D3492AC-2023-4442-AF40-53B11C2EF8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n-GB" noProof="0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45966" y="1008063"/>
            <a:ext cx="5120640" cy="2054388"/>
          </a:xfrm>
        </p:spPr>
        <p:txBody>
          <a:bodyPr rtlCol="0" anchor="b">
            <a:normAutofit/>
          </a:bodyPr>
          <a:lstStyle>
            <a:lvl1pPr algn="r">
              <a:defRPr sz="5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8970" y="3105163"/>
            <a:ext cx="3167636" cy="647673"/>
          </a:xfrm>
        </p:spPr>
        <p:txBody>
          <a:bodyPr rtlCol="0"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 noProof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64503-659B-472D-ABF8-01D077EB0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09C12-0CED-4CD5-B463-885A793CC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F03DA-3AA9-44AC-8E2B-D53B8EBEA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6C6CB5-A7CF-4AA0-8E61-3C46EFA04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524" y="4572000"/>
            <a:ext cx="12188952" cy="2286000"/>
          </a:xfrm>
          <a:solidFill>
            <a:schemeClr val="accent6"/>
          </a:solidFill>
        </p:spPr>
        <p:txBody>
          <a:bodyPr rtlCol="0" anchor="b"/>
          <a:lstStyle>
            <a:lvl1pPr marL="0" indent="0">
              <a:buNone/>
              <a:defRPr/>
            </a:lvl1pPr>
          </a:lstStyle>
          <a:p>
            <a:pPr rtl="0"/>
            <a:r>
              <a:rPr lang="en-GB" noProof="0" dirty="0"/>
              <a:t>Click to add picture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305" y="1696389"/>
            <a:ext cx="3210331" cy="3647605"/>
          </a:xfr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lIns="91440" tIns="457200" rtlCol="0">
            <a:noAutofit/>
          </a:bodyPr>
          <a:lstStyle>
            <a:lvl1pPr marL="0" indent="0" algn="ctr">
              <a:buNone/>
              <a:defRPr sz="3200" b="0">
                <a:solidFill>
                  <a:schemeClr val="accent4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5593" y="2750695"/>
            <a:ext cx="2743200" cy="2465883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 dirty="0"/>
              <a:t>20XX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5F3F79F-C68B-4A8C-B9F0-4BF82DCC6D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16628" y="1696389"/>
            <a:ext cx="3209544" cy="3648456"/>
          </a:xfr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tIns="457200" rtlCol="0">
            <a:noAutofit/>
          </a:bodyPr>
          <a:lstStyle>
            <a:lvl1pPr marL="0" indent="0" algn="ctr">
              <a:buNone/>
              <a:defRPr sz="3200" b="0">
                <a:solidFill>
                  <a:schemeClr val="accent4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Subtitle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7E2099CC-3C3F-4C3B-825F-C69EBE0F0D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65548" y="2750695"/>
            <a:ext cx="2743200" cy="2465883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 dirty="0"/>
              <a:t>Pitch deck title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D904408A-D9CD-40EC-A60A-5AFD4501F7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48764" y="1696389"/>
            <a:ext cx="3209544" cy="3648456"/>
          </a:xfr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tIns="457200" rtlCol="0">
            <a:noAutofit/>
          </a:bodyPr>
          <a:lstStyle>
            <a:lvl1pPr marL="0" indent="0" algn="ctr">
              <a:buNone/>
              <a:defRPr sz="3200" b="0">
                <a:solidFill>
                  <a:schemeClr val="accent4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Subtitle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F6FD60C1-21C4-4DFB-A5A9-717DE2A98B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77130" y="2750695"/>
            <a:ext cx="2743200" cy="2465883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72585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A5BA28D-2313-499F-93AB-7C86B030570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66593" y="2207455"/>
            <a:ext cx="1351811" cy="1097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rtlCol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GB" noProof="0"/>
              <a:t>1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98516B14-EF29-444F-82DA-19F5011C7DD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466592" y="3559605"/>
            <a:ext cx="1353313" cy="1097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rtlCol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GB" noProof="0"/>
              <a:t>2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BFDD67D8-D69E-405B-825C-A9AF88C1A80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66592" y="4905756"/>
            <a:ext cx="1353314" cy="1097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rtlCol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GB" noProof="0"/>
              <a:t>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3354A33-C884-44F0-A320-DF2EBA500D10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371600" y="2202883"/>
            <a:ext cx="1106424" cy="1106424"/>
          </a:xfrm>
          <a:solidFill>
            <a:schemeClr val="accent6"/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rtl="0"/>
            <a:r>
              <a:rPr lang="en-GB" noProof="0" dirty="0"/>
              <a:t>Click icon to add picture</a:t>
            </a:r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7AF29B8F-D39A-4F3A-909A-9D298FB7224E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371600" y="3555033"/>
            <a:ext cx="1106424" cy="1106424"/>
          </a:xfrm>
          <a:solidFill>
            <a:schemeClr val="accent6"/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rtl="0"/>
            <a:r>
              <a:rPr lang="en-GB" noProof="0" dirty="0"/>
              <a:t>Click icon to add picture</a:t>
            </a:r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83A1C8AA-5F7D-4C12-9724-97F4B72D8A78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371600" y="4901184"/>
            <a:ext cx="1106424" cy="1106424"/>
          </a:xfrm>
          <a:solidFill>
            <a:schemeClr val="accent6"/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rtl="0"/>
            <a:r>
              <a:rPr lang="en-GB" noProof="0" dirty="0"/>
              <a:t>Click icon to add picture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9BE8230-B656-44E2-9319-E1464125040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3048" y="2207455"/>
            <a:ext cx="3657600" cy="109728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</a:defRPr>
            </a:lvl1pPr>
          </a:lstStyle>
          <a:p>
            <a:pPr marL="266700" lvl="0" indent="-266700" algn="ctr" rtl="0"/>
            <a:r>
              <a:rPr lang="en-GB" noProof="0"/>
              <a:t>Section Header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ADD189D-5EFF-456A-9AEB-E8DB3452742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813048" y="3559605"/>
            <a:ext cx="3657600" cy="109728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</a:defRPr>
            </a:lvl1pPr>
          </a:lstStyle>
          <a:p>
            <a:pPr marL="266700" lvl="0" indent="-266700" algn="ctr" rtl="0"/>
            <a:r>
              <a:rPr lang="en-GB" noProof="0"/>
              <a:t>Section Header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53862BA6-E42C-4C58-871B-8705122D668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813048" y="4905756"/>
            <a:ext cx="3657600" cy="109728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</a:defRPr>
            </a:lvl1pPr>
          </a:lstStyle>
          <a:p>
            <a:pPr marL="266700" lvl="0" indent="-266700" algn="ctr" rtl="0"/>
            <a:r>
              <a:rPr lang="en-GB" noProof="0"/>
              <a:t>Section Header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B1F9D630-F36F-43B5-B6A8-62245E084CA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470648" y="2207455"/>
            <a:ext cx="3657600" cy="1097280"/>
          </a:xfrm>
          <a:solidFill>
            <a:schemeClr val="accent3">
              <a:alpha val="50000"/>
            </a:schemeClr>
          </a:solidFill>
          <a:ln>
            <a:solidFill>
              <a:schemeClr val="accent3">
                <a:alpha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Section Description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C670C5D6-AD2E-415C-BAFE-A8239C15159E}"/>
              </a:ext>
            </a:extLst>
          </p:cNvPr>
          <p:cNvSpPr>
            <a:spLocks noGrp="1"/>
          </p:cNvSpPr>
          <p:nvPr>
            <p:ph sz="half" idx="38" hasCustomPrompt="1"/>
          </p:nvPr>
        </p:nvSpPr>
        <p:spPr>
          <a:xfrm>
            <a:off x="7470648" y="3559605"/>
            <a:ext cx="3657600" cy="1097280"/>
          </a:xfrm>
          <a:solidFill>
            <a:schemeClr val="accent3">
              <a:alpha val="50000"/>
            </a:schemeClr>
          </a:solidFill>
          <a:ln>
            <a:solidFill>
              <a:schemeClr val="accent3">
                <a:alpha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Section Description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26DDBF97-B5FA-415C-9E0D-A4A556C40805}"/>
              </a:ext>
            </a:extLst>
          </p:cNvPr>
          <p:cNvSpPr>
            <a:spLocks noGrp="1"/>
          </p:cNvSpPr>
          <p:nvPr>
            <p:ph sz="half" idx="41" hasCustomPrompt="1"/>
          </p:nvPr>
        </p:nvSpPr>
        <p:spPr>
          <a:xfrm>
            <a:off x="7470648" y="4905756"/>
            <a:ext cx="3657600" cy="1097280"/>
          </a:xfrm>
          <a:solidFill>
            <a:schemeClr val="accent3">
              <a:alpha val="50000"/>
            </a:schemeClr>
          </a:solidFill>
          <a:ln>
            <a:solidFill>
              <a:schemeClr val="accent3">
                <a:alpha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Section Description</a:t>
            </a:r>
          </a:p>
        </p:txBody>
      </p:sp>
      <p:sp>
        <p:nvSpPr>
          <p:cNvPr id="17" name="Date Placeholder 1">
            <a:extLst>
              <a:ext uri="{FF2B5EF4-FFF2-40B4-BE49-F238E27FC236}">
                <a16:creationId xmlns:a16="http://schemas.microsoft.com/office/drawing/2014/main" id="{8408DD66-4FD2-41B2-AD2E-24ADA0398198}"/>
              </a:ext>
            </a:extLst>
          </p:cNvPr>
          <p:cNvSpPr>
            <a:spLocks noGrp="1"/>
          </p:cNvSpPr>
          <p:nvPr>
            <p:ph type="dt" sz="half" idx="43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en-GB" noProof="0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1540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CD52AD9-4495-432B-B01C-26AAF0EAA8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92992" y="2232908"/>
            <a:ext cx="2194560" cy="27432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en-GB" noProof="0"/>
              <a:t>QUADRANT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F9EB7E7-72B3-4FD3-B153-815A53CB1B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8728" y="3494402"/>
            <a:ext cx="2194560" cy="274320"/>
          </a:xfrm>
        </p:spPr>
        <p:txBody>
          <a:bodyPr rtlCol="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en-GB" noProof="0"/>
              <a:t>QUADRANT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39AE34A-A4BE-43AA-9A69-9A18D5FC53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10732" y="3494402"/>
            <a:ext cx="2194560" cy="274320"/>
          </a:xfrm>
        </p:spPr>
        <p:txBody>
          <a:bodyPr rtlCol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en-GB" noProof="0"/>
              <a:t>QUADRANT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23E8F54F-C5BD-4FE6-BB69-FEC69BC0FD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2992" y="5287722"/>
            <a:ext cx="2194560" cy="27432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en-GB" noProof="0"/>
              <a:t>QUADRANT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7F7357E-EB66-4B24-BD83-CDF02BFEB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67923" y="2586939"/>
            <a:ext cx="10677317" cy="2637195"/>
            <a:chOff x="767923" y="2586939"/>
            <a:chExt cx="10677317" cy="2637195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5CC96AF-1ECA-45C5-A903-6341850289F9}"/>
                </a:ext>
              </a:extLst>
            </p:cNvPr>
            <p:cNvSpPr/>
            <p:nvPr userDrawn="1"/>
          </p:nvSpPr>
          <p:spPr>
            <a:xfrm>
              <a:off x="6098501" y="2586991"/>
              <a:ext cx="46095" cy="1231565"/>
            </a:xfrm>
            <a:custGeom>
              <a:avLst/>
              <a:gdLst>
                <a:gd name="connsiteX0" fmla="*/ 375 w 46095"/>
                <a:gd name="connsiteY0" fmla="*/ 0 h 1231565"/>
                <a:gd name="connsiteX1" fmla="*/ 46095 w 46095"/>
                <a:gd name="connsiteY1" fmla="*/ 114776 h 1231565"/>
                <a:gd name="connsiteX2" fmla="*/ 46095 w 46095"/>
                <a:gd name="connsiteY2" fmla="*/ 1231565 h 1231565"/>
                <a:gd name="connsiteX3" fmla="*/ 0 w 46095"/>
                <a:gd name="connsiteY3" fmla="*/ 1231565 h 1231565"/>
                <a:gd name="connsiteX4" fmla="*/ 0 w 46095"/>
                <a:gd name="connsiteY4" fmla="*/ 942 h 1231565"/>
                <a:gd name="connsiteX5" fmla="*/ 375 w 46095"/>
                <a:gd name="connsiteY5" fmla="*/ 0 h 1231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095" h="1231565">
                  <a:moveTo>
                    <a:pt x="375" y="0"/>
                  </a:moveTo>
                  <a:lnTo>
                    <a:pt x="46095" y="114776"/>
                  </a:lnTo>
                  <a:lnTo>
                    <a:pt x="46095" y="1231565"/>
                  </a:lnTo>
                  <a:lnTo>
                    <a:pt x="0" y="1231565"/>
                  </a:lnTo>
                  <a:lnTo>
                    <a:pt x="0" y="942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GB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7574821-21A4-483A-9824-B9CB9EC4B770}"/>
                </a:ext>
              </a:extLst>
            </p:cNvPr>
            <p:cNvSpPr/>
            <p:nvPr userDrawn="1"/>
          </p:nvSpPr>
          <p:spPr>
            <a:xfrm>
              <a:off x="6053156" y="3818555"/>
              <a:ext cx="45345" cy="97190"/>
            </a:xfrm>
            <a:custGeom>
              <a:avLst/>
              <a:gdLst>
                <a:gd name="connsiteX0" fmla="*/ 0 w 45345"/>
                <a:gd name="connsiteY0" fmla="*/ 0 h 97190"/>
                <a:gd name="connsiteX1" fmla="*/ 45345 w 45345"/>
                <a:gd name="connsiteY1" fmla="*/ 0 h 97190"/>
                <a:gd name="connsiteX2" fmla="*/ 45345 w 45345"/>
                <a:gd name="connsiteY2" fmla="*/ 97190 h 97190"/>
                <a:gd name="connsiteX3" fmla="*/ 0 w 45345"/>
                <a:gd name="connsiteY3" fmla="*/ 97190 h 97190"/>
                <a:gd name="connsiteX4" fmla="*/ 0 w 45345"/>
                <a:gd name="connsiteY4" fmla="*/ 0 h 97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45" h="97190">
                  <a:moveTo>
                    <a:pt x="0" y="0"/>
                  </a:moveTo>
                  <a:lnTo>
                    <a:pt x="45345" y="0"/>
                  </a:lnTo>
                  <a:lnTo>
                    <a:pt x="45345" y="97190"/>
                  </a:lnTo>
                  <a:lnTo>
                    <a:pt x="0" y="97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GB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8C191E1-94CD-4DEF-9125-7E667370926A}"/>
                </a:ext>
              </a:extLst>
            </p:cNvPr>
            <p:cNvSpPr/>
            <p:nvPr userDrawn="1"/>
          </p:nvSpPr>
          <p:spPr>
            <a:xfrm>
              <a:off x="6098500" y="2586939"/>
              <a:ext cx="111238" cy="1231616"/>
            </a:xfrm>
            <a:custGeom>
              <a:avLst/>
              <a:gdLst>
                <a:gd name="connsiteX0" fmla="*/ 0 w 111238"/>
                <a:gd name="connsiteY0" fmla="*/ 0 h 1231616"/>
                <a:gd name="connsiteX1" fmla="*/ 111238 w 111238"/>
                <a:gd name="connsiteY1" fmla="*/ 0 h 1231616"/>
                <a:gd name="connsiteX2" fmla="*/ 111238 w 111238"/>
                <a:gd name="connsiteY2" fmla="*/ 1231616 h 1231616"/>
                <a:gd name="connsiteX3" fmla="*/ 46095 w 111238"/>
                <a:gd name="connsiteY3" fmla="*/ 1231616 h 1231616"/>
                <a:gd name="connsiteX4" fmla="*/ 46095 w 111238"/>
                <a:gd name="connsiteY4" fmla="*/ 114827 h 1231616"/>
                <a:gd name="connsiteX5" fmla="*/ 375 w 111238"/>
                <a:gd name="connsiteY5" fmla="*/ 51 h 1231616"/>
                <a:gd name="connsiteX6" fmla="*/ 0 w 111238"/>
                <a:gd name="connsiteY6" fmla="*/ 993 h 1231616"/>
                <a:gd name="connsiteX7" fmla="*/ 0 w 111238"/>
                <a:gd name="connsiteY7" fmla="*/ 0 h 1231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238" h="1231616">
                  <a:moveTo>
                    <a:pt x="0" y="0"/>
                  </a:moveTo>
                  <a:lnTo>
                    <a:pt x="111238" y="0"/>
                  </a:lnTo>
                  <a:lnTo>
                    <a:pt x="111238" y="1231616"/>
                  </a:lnTo>
                  <a:lnTo>
                    <a:pt x="46095" y="1231616"/>
                  </a:lnTo>
                  <a:lnTo>
                    <a:pt x="46095" y="114827"/>
                  </a:lnTo>
                  <a:lnTo>
                    <a:pt x="375" y="51"/>
                  </a:lnTo>
                  <a:lnTo>
                    <a:pt x="0" y="9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GB" noProof="0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E6DEF02-ADC5-487F-AA38-28AE410EBEB1}"/>
                </a:ext>
              </a:extLst>
            </p:cNvPr>
            <p:cNvSpPr/>
            <p:nvPr userDrawn="1"/>
          </p:nvSpPr>
          <p:spPr>
            <a:xfrm>
              <a:off x="6053156" y="2587933"/>
              <a:ext cx="36576" cy="126204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GB" noProof="0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F5BD053-8127-4207-8BB6-88934D1FE4A5}"/>
                </a:ext>
              </a:extLst>
            </p:cNvPr>
            <p:cNvSpPr/>
            <p:nvPr userDrawn="1"/>
          </p:nvSpPr>
          <p:spPr>
            <a:xfrm>
              <a:off x="767923" y="3818556"/>
              <a:ext cx="5349240" cy="3657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GB" noProof="0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6CFD50B-0B31-48EB-8D44-673C8CEC29B7}"/>
                </a:ext>
              </a:extLst>
            </p:cNvPr>
            <p:cNvSpPr/>
            <p:nvPr userDrawn="1"/>
          </p:nvSpPr>
          <p:spPr>
            <a:xfrm>
              <a:off x="6117163" y="3818554"/>
              <a:ext cx="5328077" cy="3657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GB" noProof="0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C715010-62CF-4E58-992F-47427FCB0C02}"/>
                </a:ext>
              </a:extLst>
            </p:cNvPr>
            <p:cNvSpPr/>
            <p:nvPr userDrawn="1"/>
          </p:nvSpPr>
          <p:spPr>
            <a:xfrm>
              <a:off x="6053155" y="3852534"/>
              <a:ext cx="36576" cy="1371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GB" noProof="0" dirty="0"/>
            </a:p>
          </p:txBody>
        </p:sp>
      </p:grpSp>
      <p:sp>
        <p:nvSpPr>
          <p:cNvPr id="27" name="Date Placeholder 1">
            <a:extLst>
              <a:ext uri="{FF2B5EF4-FFF2-40B4-BE49-F238E27FC236}">
                <a16:creationId xmlns:a16="http://schemas.microsoft.com/office/drawing/2014/main" id="{17311117-A0EF-438B-BF68-75DF09D8504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en-GB" noProof="0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7803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wth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59924"/>
          </a:xfrm>
        </p:spPr>
        <p:txBody>
          <a:bodyPr bIns="91440" rtlCol="0" anchor="b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FDD847D-284F-43B9-91A9-0A2AE4977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426525"/>
            <a:ext cx="10515600" cy="45720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7280" y="2458260"/>
            <a:ext cx="3200400" cy="731520"/>
          </a:xfrm>
          <a:solidFill>
            <a:schemeClr val="accent2"/>
          </a:solidFill>
        </p:spPr>
        <p:txBody>
          <a:bodyPr rtlCol="0" anchor="ctr" anchorCtr="1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5593" y="3191256"/>
            <a:ext cx="3200400" cy="2465883"/>
          </a:xfrm>
          <a:noFill/>
          <a:ln>
            <a:solidFill>
              <a:schemeClr val="accent2"/>
            </a:solidFill>
          </a:ln>
        </p:spPr>
        <p:txBody>
          <a:bodyPr lIns="182880" tIns="91440" rIns="182880" rtlCol="0" anchor="t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5F3F79F-C68B-4A8C-B9F0-4BF82DCC6D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25274" y="2458260"/>
            <a:ext cx="3200400" cy="731520"/>
          </a:xfrm>
          <a:solidFill>
            <a:schemeClr val="accent2"/>
          </a:solidFill>
        </p:spPr>
        <p:txBody>
          <a:bodyPr rtlCol="0" anchor="ctr" anchorCtr="1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7E2099CC-3C3F-4C3B-825F-C69EBE0F0D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26864" y="3191256"/>
            <a:ext cx="3200400" cy="2465883"/>
          </a:xfrm>
          <a:noFill/>
          <a:ln>
            <a:solidFill>
              <a:schemeClr val="accent2"/>
            </a:solidFill>
          </a:ln>
        </p:spPr>
        <p:txBody>
          <a:bodyPr lIns="182880" tIns="182880" rIns="182880" rtlCol="0" anchor="t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D904408A-D9CD-40EC-A60A-5AFD4501F7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53269" y="2458260"/>
            <a:ext cx="3200400" cy="731520"/>
          </a:xfrm>
          <a:solidFill>
            <a:schemeClr val="accent2"/>
          </a:solidFill>
        </p:spPr>
        <p:txBody>
          <a:bodyPr rtlCol="0" anchor="ctr" anchorCtr="1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F6FD60C1-21C4-4DFB-A5A9-717DE2A98B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56448" y="3191256"/>
            <a:ext cx="3200400" cy="2465883"/>
          </a:xfrm>
          <a:noFill/>
          <a:ln>
            <a:solidFill>
              <a:schemeClr val="accent2"/>
            </a:solidFill>
          </a:ln>
        </p:spPr>
        <p:txBody>
          <a:bodyPr lIns="182880" tIns="182880" rIns="182880" rtlCol="0" anchor="t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/>
          <a:p>
            <a:pPr rtl="0"/>
            <a:r>
              <a:rPr lang="en-GB" noProof="0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en-GB" noProof="0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15863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DD8E1C1-2F29-4EF8-B7B9-75E2DC5049C7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1850" y="1426525"/>
            <a:ext cx="10515600" cy="45720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6438" y="2071688"/>
            <a:ext cx="5029200" cy="45720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6438" y="2641555"/>
            <a:ext cx="5029200" cy="3474720"/>
          </a:xfrm>
        </p:spPr>
        <p:txBody>
          <a:bodyPr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67475" y="2071688"/>
            <a:ext cx="5029200" cy="45720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67475" y="2641555"/>
            <a:ext cx="5029200" cy="3474720"/>
          </a:xfrm>
        </p:spPr>
        <p:txBody>
          <a:bodyPr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 dirty="0"/>
              <a:t>Pitch deck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92630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64" name="Text Placeholder 3">
            <a:extLst>
              <a:ext uri="{FF2B5EF4-FFF2-40B4-BE49-F238E27FC236}">
                <a16:creationId xmlns:a16="http://schemas.microsoft.com/office/drawing/2014/main" id="{A8B6EDEE-DE90-436D-BFA9-9709BE86FD0A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258568" y="2304288"/>
            <a:ext cx="1554480" cy="561975"/>
          </a:xfrm>
          <a:solidFill>
            <a:schemeClr val="accent3"/>
          </a:solidFill>
          <a:ln>
            <a:noFill/>
          </a:ln>
        </p:spPr>
        <p:txBody>
          <a:bodyPr tIns="36000" rtlCol="0" anchor="ctr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Item Title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5FBFE975-0A80-48E8-AA52-A4674F3B96A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Year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8BD9D56F-24FE-4F7D-8E40-A0D0AC7197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D46B7BD9-7D98-4035-8A5E-463BD7C3BF1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8AA70B58-94EB-4879-8CBB-F170B13437D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7309DED8-0AF6-493B-A2EC-E3C6524C403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634511C9-82EE-4918-850A-C11AB497D8C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9DFB519F-3772-4743-A8B2-EE749BE7907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FF1ED3A9-45CD-4A8C-94E6-BFD948CC06A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DF614219-217C-4657-8BF6-1BDE7D2907C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id="{CF5EB19D-BC9E-40FA-BC6F-DA9B98DA7DC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1E8B9B06-EF32-482E-A7E7-C1BAFE1A45D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B243085E-635F-44B9-A90B-BCE5763AD3E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5E2D6E88-5F8C-4406-9211-D4A50B968BA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CC994534-ACB6-4B33-A7F8-59ED88636D9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Year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BFBFB5AF-B984-48A4-A2D5-B0F9A7168B9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id="{5920D2EA-A217-4744-834D-D00BD41BD38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FD2FC71C-590D-4C50-9D20-D98F73D8442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id="{AD895D25-09BE-492D-944C-8B0E710ADF1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id="{F6192086-61CF-42A5-905D-851D1EEBC25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57" name="Text Placeholder 10">
            <a:extLst>
              <a:ext uri="{FF2B5EF4-FFF2-40B4-BE49-F238E27FC236}">
                <a16:creationId xmlns:a16="http://schemas.microsoft.com/office/drawing/2014/main" id="{FD1AF556-814F-4B48-B1F0-29450A00904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EEEE7A48-BA7F-4AD6-948F-8AF34748D3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1ECC3963-8620-45EA-8E9B-B5ED79CD7A4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61" name="Text Placeholder 10">
            <a:extLst>
              <a:ext uri="{FF2B5EF4-FFF2-40B4-BE49-F238E27FC236}">
                <a16:creationId xmlns:a16="http://schemas.microsoft.com/office/drawing/2014/main" id="{8A5FB4BB-2FEF-496A-8E3A-C4D43AE0498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A7187E67-FC95-4CA0-9570-815E315916E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62" name="Text Placeholder 10">
            <a:extLst>
              <a:ext uri="{FF2B5EF4-FFF2-40B4-BE49-F238E27FC236}">
                <a16:creationId xmlns:a16="http://schemas.microsoft.com/office/drawing/2014/main" id="{D03EF82F-F37F-48CB-A978-E3BAD66F5C7D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63" name="Text Placeholder 10">
            <a:extLst>
              <a:ext uri="{FF2B5EF4-FFF2-40B4-BE49-F238E27FC236}">
                <a16:creationId xmlns:a16="http://schemas.microsoft.com/office/drawing/2014/main" id="{5F250D41-02CE-4633-9E26-F722FCA110B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1E3559-68CA-437E-BD12-A9953AE1E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940445" y="4069080"/>
            <a:ext cx="10332720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Date Placeholder 1">
            <a:extLst>
              <a:ext uri="{FF2B5EF4-FFF2-40B4-BE49-F238E27FC236}">
                <a16:creationId xmlns:a16="http://schemas.microsoft.com/office/drawing/2014/main" id="{62C0F98D-B2D7-4EDC-ADD0-9B61A901FCEA}"/>
              </a:ext>
            </a:extLst>
          </p:cNvPr>
          <p:cNvSpPr>
            <a:spLocks noGrp="1"/>
          </p:cNvSpPr>
          <p:nvPr>
            <p:ph type="dt" sz="half" idx="6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en-GB" noProof="0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42866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5925"/>
            <a:ext cx="10515600" cy="4097059"/>
          </a:xfrm>
        </p:spPr>
        <p:txBody>
          <a:bodyPr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64587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option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7BA1CDE-376A-4ABA-B8B8-75D6A67809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35515" y="1718402"/>
            <a:ext cx="2286000" cy="356616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n-GB" noProof="0" dirty="0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8F9B77-308B-48E1-BCAC-0C74FB9A1C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5515" y="5359799"/>
            <a:ext cx="2286000" cy="36512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en-GB" noProof="0"/>
              <a:t>Name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0BA97C8-6774-46D2-9678-1BA2BE8C9D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5515" y="5743005"/>
            <a:ext cx="2286000" cy="365125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en-GB" noProof="0"/>
              <a:t>Title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D48977F0-CAE5-4054-B1AC-16B25EB28C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54036" y="1718798"/>
            <a:ext cx="2286000" cy="356616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n-GB" noProof="0" dirty="0"/>
              <a:t>Click icon to add picture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35550F1-A852-48F3-9C1C-C64F3B8D4D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54036" y="5360195"/>
            <a:ext cx="2286000" cy="36512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en-GB" noProof="0"/>
              <a:t>Name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D757D7CE-02BE-4D9B-A676-F2967D660E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54036" y="5743401"/>
            <a:ext cx="2286000" cy="365125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en-GB" noProof="0"/>
              <a:t>Title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64C29CA7-3B83-4C84-8407-F05C8CA7084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72557" y="1718402"/>
            <a:ext cx="2286000" cy="356616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n-GB" noProof="0" dirty="0"/>
              <a:t>Click icon to add picture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62304448-704D-4C85-87B3-13204A597E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2557" y="5360195"/>
            <a:ext cx="2286000" cy="36512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en-GB" noProof="0"/>
              <a:t>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B608A2D-D2B2-4E41-89DB-745BBE2D8B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72557" y="5743401"/>
            <a:ext cx="2286000" cy="365125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en-GB" noProof="0"/>
              <a:t>Title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B1A1DC22-0E05-43FC-8E91-0BE7AA25EEF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578378" y="1718798"/>
            <a:ext cx="2286000" cy="356616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n-GB" noProof="0" dirty="0"/>
              <a:t>Click icon to add picture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25676C67-0CCC-403A-9B15-B42740FCF06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78378" y="5360195"/>
            <a:ext cx="2286000" cy="36512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en-GB" noProof="0"/>
              <a:t>Name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5CC45AB-977D-4580-9F1A-2E786542EE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78378" y="5743401"/>
            <a:ext cx="2286000" cy="365125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en-GB" noProof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566992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optio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7BA1CDE-376A-4ABA-B8B8-75D6A67809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35515" y="1717141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n-GB" noProof="0" dirty="0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8F9B77-308B-48E1-BCAC-0C74FB9A1C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5515" y="3323013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en-GB" noProof="0"/>
              <a:t>Name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0BA97C8-6774-46D2-9678-1BA2BE8C9D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5515" y="3610807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en-GB" noProof="0"/>
              <a:t>Title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D48977F0-CAE5-4054-B1AC-16B25EB28C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54036" y="1717537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n-GB" noProof="0" dirty="0"/>
              <a:t>Click icon to add picture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35550F1-A852-48F3-9C1C-C64F3B8D4D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54036" y="3323409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en-GB" noProof="0"/>
              <a:t>Name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D757D7CE-02BE-4D9B-A676-F2967D660E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54036" y="3611203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en-GB" noProof="0"/>
              <a:t>Title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64C29CA7-3B83-4C84-8407-F05C8CA7084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72557" y="1717141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n-GB" noProof="0" dirty="0"/>
              <a:t>Click icon to add picture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62304448-704D-4C85-87B3-13204A597E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2557" y="3323013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en-GB" noProof="0"/>
              <a:t>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B608A2D-D2B2-4E41-89DB-745BBE2D8B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72557" y="3610807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en-GB" noProof="0"/>
              <a:t>Title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B1A1DC22-0E05-43FC-8E91-0BE7AA25EEF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578378" y="1717141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n-GB" noProof="0" dirty="0"/>
              <a:t>Click icon to add picture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25676C67-0CCC-403A-9B15-B42740FCF06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78378" y="3323013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en-GB" noProof="0"/>
              <a:t>Name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5CC45AB-977D-4580-9F1A-2E786542EE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78378" y="3610807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en-GB" noProof="0"/>
              <a:t>Title</a:t>
            </a:r>
          </a:p>
        </p:txBody>
      </p:sp>
      <p:sp>
        <p:nvSpPr>
          <p:cNvPr id="44" name="Picture Placeholder 6">
            <a:extLst>
              <a:ext uri="{FF2B5EF4-FFF2-40B4-BE49-F238E27FC236}">
                <a16:creationId xmlns:a16="http://schemas.microsoft.com/office/drawing/2014/main" id="{27688D91-F8AA-4C0A-BF29-90F8FE202DA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325219" y="4131915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n-GB" noProof="0" dirty="0"/>
              <a:t>Click icon to add picture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D9AECBF7-0508-4905-9DF6-C0FF9D9ADA4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25219" y="5737787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en-GB" noProof="0"/>
              <a:t>Name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A7F920A3-CA67-4CD0-A639-1CE803DE26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25219" y="6025581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en-GB" noProof="0"/>
              <a:t>Title</a:t>
            </a:r>
          </a:p>
        </p:txBody>
      </p:sp>
      <p:sp>
        <p:nvSpPr>
          <p:cNvPr id="47" name="Picture Placeholder 6">
            <a:extLst>
              <a:ext uri="{FF2B5EF4-FFF2-40B4-BE49-F238E27FC236}">
                <a16:creationId xmlns:a16="http://schemas.microsoft.com/office/drawing/2014/main" id="{463E2C69-9A20-4A90-8F45-4EE6CFD469B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743740" y="4132311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n-GB" noProof="0" dirty="0"/>
              <a:t>Click icon to add picture</a:t>
            </a:r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D33409A7-C60B-4AD7-AFDF-23C2F042CEC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43740" y="5738183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en-GB" noProof="0"/>
              <a:t>Name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4870155B-647D-44E9-AE54-24D2BB2404B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743740" y="6025977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en-GB" noProof="0"/>
              <a:t>Title</a:t>
            </a:r>
          </a:p>
        </p:txBody>
      </p:sp>
      <p:sp>
        <p:nvSpPr>
          <p:cNvPr id="50" name="Picture Placeholder 6">
            <a:extLst>
              <a:ext uri="{FF2B5EF4-FFF2-40B4-BE49-F238E27FC236}">
                <a16:creationId xmlns:a16="http://schemas.microsoft.com/office/drawing/2014/main" id="{3876D40F-6DE8-45F1-B56E-986312109BA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162261" y="4131915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n-GB" noProof="0" dirty="0"/>
              <a:t>Click icon to add picture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D0A39ABE-EF7B-477F-A346-C5CDA9F5D63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62261" y="5737787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en-GB" noProof="0"/>
              <a:t>Name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7787A6CA-4AF6-46F5-BA39-50F328D9A86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62261" y="6025581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en-GB" noProof="0"/>
              <a:t>Title</a:t>
            </a:r>
          </a:p>
        </p:txBody>
      </p:sp>
      <p:sp>
        <p:nvSpPr>
          <p:cNvPr id="53" name="Picture Placeholder 6">
            <a:extLst>
              <a:ext uri="{FF2B5EF4-FFF2-40B4-BE49-F238E27FC236}">
                <a16:creationId xmlns:a16="http://schemas.microsoft.com/office/drawing/2014/main" id="{EC171A7C-639D-47C1-A626-7E4772629B2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8580782" y="4131915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n-GB" noProof="0" dirty="0"/>
              <a:t>Click icon to add picture</a:t>
            </a:r>
          </a:p>
        </p:txBody>
      </p:sp>
      <p:sp>
        <p:nvSpPr>
          <p:cNvPr id="54" name="Text Placeholder 8">
            <a:extLst>
              <a:ext uri="{FF2B5EF4-FFF2-40B4-BE49-F238E27FC236}">
                <a16:creationId xmlns:a16="http://schemas.microsoft.com/office/drawing/2014/main" id="{674313BD-D2AD-4F0E-96FE-469C176818B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580782" y="5737787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en-GB" noProof="0"/>
              <a:t>Name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7141AE4E-36D0-4176-9FCB-E5803788939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580782" y="6025581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en-GB" noProof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07401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1F6AC7C-4EFC-4C76-8784-963130151FD5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1137509" y="1859777"/>
            <a:ext cx="1819656" cy="15179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 rtl="0"/>
            <a:r>
              <a:rPr lang="en-GB" noProof="0"/>
              <a:t>Add content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2AED95B-59A7-4359-BD74-24F920F71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8637" y="3444752"/>
            <a:ext cx="2057400" cy="64008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en-GB" noProof="0"/>
              <a:t>Section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86DAE13-A93D-453A-8164-3F1E97F8F2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4480" y="4110604"/>
            <a:ext cx="2057400" cy="365760"/>
          </a:xfrm>
        </p:spPr>
        <p:txBody>
          <a:bodyPr rtlCol="0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en-GB" noProof="0"/>
              <a:t>Section Title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FD2C3F4-5FD0-4B09-A5D5-7365D61084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4480" y="4483110"/>
            <a:ext cx="2057400" cy="9144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en-GB" noProof="0"/>
              <a:t>Section Description</a:t>
            </a:r>
          </a:p>
        </p:txBody>
      </p:sp>
      <p:sp>
        <p:nvSpPr>
          <p:cNvPr id="28" name="Content Placeholder 13">
            <a:extLst>
              <a:ext uri="{FF2B5EF4-FFF2-40B4-BE49-F238E27FC236}">
                <a16:creationId xmlns:a16="http://schemas.microsoft.com/office/drawing/2014/main" id="{7BF6ABBB-7B41-4F0C-8416-9C72862D93CB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3859487" y="1859777"/>
            <a:ext cx="1819656" cy="15179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 rtl="0"/>
            <a:r>
              <a:rPr lang="en-GB" noProof="0"/>
              <a:t>Add content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E1B58033-4461-43F1-8E7C-C6E5988BDE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40615" y="3444752"/>
            <a:ext cx="2057400" cy="64008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en-GB" noProof="0"/>
              <a:t>Section Title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80CE999C-FC94-4BF1-BBCE-0A3A934097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56458" y="4110604"/>
            <a:ext cx="2057400" cy="365760"/>
          </a:xfrm>
        </p:spPr>
        <p:txBody>
          <a:bodyPr rtlCol="0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en-GB" noProof="0"/>
              <a:t>Section Title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6AFDE949-FC25-431E-8298-75F5A7B83A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56458" y="4483110"/>
            <a:ext cx="2057400" cy="9144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en-GB" noProof="0"/>
              <a:t>Section Description</a:t>
            </a:r>
          </a:p>
        </p:txBody>
      </p:sp>
      <p:sp>
        <p:nvSpPr>
          <p:cNvPr id="29" name="Content Placeholder 13">
            <a:extLst>
              <a:ext uri="{FF2B5EF4-FFF2-40B4-BE49-F238E27FC236}">
                <a16:creationId xmlns:a16="http://schemas.microsoft.com/office/drawing/2014/main" id="{426B07AE-648A-4C6E-8FE4-B8C6D4A1B42E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6549780" y="1859777"/>
            <a:ext cx="1819656" cy="15179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 rtl="0"/>
            <a:r>
              <a:rPr lang="en-GB" noProof="0"/>
              <a:t>Add content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BAB49F71-4118-47B2-B571-8DC9A3E940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0908" y="3444752"/>
            <a:ext cx="2057400" cy="64008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en-GB" noProof="0"/>
              <a:t>Section Title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E6D674D8-A1E4-4A7E-929B-32FBA30823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30908" y="4110604"/>
            <a:ext cx="2057400" cy="365760"/>
          </a:xfrm>
        </p:spPr>
        <p:txBody>
          <a:bodyPr rtlCol="0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en-GB" noProof="0"/>
              <a:t>Section Title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18E1E8CE-0AA4-4E2F-8DD0-006946935A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30908" y="4483110"/>
            <a:ext cx="2057400" cy="9144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en-GB" noProof="0"/>
              <a:t>Section Description</a:t>
            </a:r>
          </a:p>
        </p:txBody>
      </p:sp>
      <p:sp>
        <p:nvSpPr>
          <p:cNvPr id="42" name="Content Placeholder 13">
            <a:extLst>
              <a:ext uri="{FF2B5EF4-FFF2-40B4-BE49-F238E27FC236}">
                <a16:creationId xmlns:a16="http://schemas.microsoft.com/office/drawing/2014/main" id="{0C1E203C-1E7A-4194-97B0-B477E6F37235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9264601" y="1859777"/>
            <a:ext cx="1819656" cy="15179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 rtl="0"/>
            <a:r>
              <a:rPr lang="en-GB" noProof="0"/>
              <a:t>Add content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C03A45F5-F36F-429B-9C83-90B1DB716F2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45729" y="3444752"/>
            <a:ext cx="2057400" cy="64008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en-GB" noProof="0"/>
              <a:t>Section Title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6A7CD68A-F84C-4F36-A46D-DB7BA329AB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5729" y="4110604"/>
            <a:ext cx="2057400" cy="365760"/>
          </a:xfrm>
        </p:spPr>
        <p:txBody>
          <a:bodyPr rtlCol="0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en-GB" noProof="0"/>
              <a:t>Section Title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E67019EA-0584-46F5-BDB3-D2B3C717B01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5729" y="4483110"/>
            <a:ext cx="2057400" cy="9144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en-GB" noProof="0"/>
              <a:t>Section Description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EA36FF-A158-49B3-9C17-39C94920B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8617" y="1792705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F42D5D-9DBF-475A-BC06-666D080D3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80595" y="1800726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AEDC3F-C3D2-4184-860D-65645BBD6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70888" y="1800725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227352-6F71-4914-9AB1-AB4448667E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5709" y="1820775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22894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C593254-CE4F-4114-A997-06CBC039F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05111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365125"/>
            <a:ext cx="7287768" cy="1325563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E7DBF41-B4A1-4B29-B32C-DDF5058C12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000" y="1941230"/>
            <a:ext cx="9144000" cy="2286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n-GB" noProof="0" dirty="0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442D9A9-D2E2-42FD-945D-1EF6DC4351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4448" y="4407408"/>
            <a:ext cx="7287768" cy="1371600"/>
          </a:xfrm>
        </p:spPr>
        <p:txBody>
          <a:bodyPr rtlCol="0">
            <a:no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390676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B487E6-6563-4EEC-A349-2257BBAFD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305111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334" y="1062164"/>
            <a:ext cx="5005466" cy="1325563"/>
          </a:xfrm>
        </p:spPr>
        <p:txBody>
          <a:bodyPr rtlCol="0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ED971A8-4C6D-471D-A690-8CD6662922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1935" y="1143000"/>
            <a:ext cx="4953000" cy="4572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n-GB" noProof="0" dirty="0"/>
              <a:t>Click icon to add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CB8E5B-4859-4892-A062-C831DA527F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6988" y="2555875"/>
            <a:ext cx="4953000" cy="3159125"/>
          </a:xfrm>
        </p:spPr>
        <p:txBody>
          <a:bodyPr rtlCol="0">
            <a:normAutofit/>
          </a:bodyPr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9144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3716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18288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893847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528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25" y="4689888"/>
            <a:ext cx="5029200" cy="1371600"/>
          </a:xfrm>
        </p:spPr>
        <p:txBody>
          <a:bodyPr rtlCol="0" anchor="ctr" anchorCtr="0">
            <a:normAutofit/>
          </a:bodyPr>
          <a:lstStyle>
            <a:lvl1pPr algn="ctr">
              <a:defRPr sz="4400"/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7C02F5D-0AFB-480B-A152-5FC08DB4DC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390524"/>
            <a:ext cx="5637276" cy="41148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n-GB" noProof="0" dirty="0"/>
              <a:t>Click icon to add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6B717642-3C5E-4830-BCBC-E7FAE8B779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90524"/>
            <a:ext cx="5637276" cy="41148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n-GB" noProof="0" dirty="0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A83FC01-0C03-4607-B5EA-8C230EA7CA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60759" y="4687863"/>
            <a:ext cx="5029200" cy="1463040"/>
          </a:xfrm>
        </p:spPr>
        <p:txBody>
          <a:bodyPr rtlCol="0" anchor="ctr" anchorCtr="0">
            <a:noAutofit/>
          </a:bodyPr>
          <a:lstStyle>
            <a:lvl1pPr marL="0" indent="0">
              <a:lnSpc>
                <a:spcPts val="2000"/>
              </a:lnSpc>
              <a:buNone/>
              <a:defRPr sz="1600"/>
            </a:lvl1pPr>
            <a:lvl2pPr marL="457200" indent="0">
              <a:lnSpc>
                <a:spcPts val="2000"/>
              </a:lnSpc>
              <a:buNone/>
              <a:defRPr sz="1600"/>
            </a:lvl2pPr>
            <a:lvl3pPr marL="914400" indent="0">
              <a:lnSpc>
                <a:spcPts val="2000"/>
              </a:lnSpc>
              <a:spcBef>
                <a:spcPts val="0"/>
              </a:spcBef>
              <a:buNone/>
              <a:defRPr sz="1600"/>
            </a:lvl3pPr>
            <a:lvl4pPr marL="1371600" indent="0">
              <a:lnSpc>
                <a:spcPts val="2000"/>
              </a:lnSpc>
              <a:buNone/>
              <a:defRPr sz="1600"/>
            </a:lvl4pPr>
            <a:lvl5pPr marL="1828800" indent="0">
              <a:lnSpc>
                <a:spcPts val="2000"/>
              </a:lnSpc>
              <a:buNone/>
              <a:defRPr sz="1600"/>
            </a:lvl5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08221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7C02F5D-0AFB-480B-A152-5FC08DB4DC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390524"/>
            <a:ext cx="11274552" cy="4171951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n-GB" noProof="0" dirty="0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9C910F3-1CC6-467F-A64A-2DDFE463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25" y="4689888"/>
            <a:ext cx="5029200" cy="1371600"/>
          </a:xfrm>
        </p:spPr>
        <p:txBody>
          <a:bodyPr rtlCol="0" anchor="ctr" anchorCtr="0">
            <a:normAutofit/>
          </a:bodyPr>
          <a:lstStyle>
            <a:lvl1pPr algn="ctr">
              <a:defRPr sz="4400"/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550E3EA-37A2-40C0-A78F-3C0AB0F781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60759" y="4687863"/>
            <a:ext cx="5029200" cy="1463040"/>
          </a:xfrm>
        </p:spPr>
        <p:txBody>
          <a:bodyPr rtlCol="0" anchor="ctr" anchorCtr="0">
            <a:noAutofit/>
          </a:bodyPr>
          <a:lstStyle>
            <a:lvl1pPr marL="0" indent="0">
              <a:lnSpc>
                <a:spcPts val="1800"/>
              </a:lnSpc>
              <a:buNone/>
              <a:defRPr sz="1600"/>
            </a:lvl1pPr>
            <a:lvl2pPr marL="457200" indent="0">
              <a:lnSpc>
                <a:spcPts val="1800"/>
              </a:lnSpc>
              <a:buNone/>
              <a:defRPr sz="1600"/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600"/>
            </a:lvl3pPr>
            <a:lvl4pPr marL="1371600" indent="0">
              <a:lnSpc>
                <a:spcPts val="1800"/>
              </a:lnSpc>
              <a:buNone/>
              <a:defRPr sz="1600"/>
            </a:lvl4pPr>
            <a:lvl5pPr marL="1828800" indent="0">
              <a:lnSpc>
                <a:spcPts val="1800"/>
              </a:lnSpc>
              <a:buNone/>
              <a:defRPr sz="1600"/>
            </a:lvl5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32446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799299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F6510-D603-481E-B685-9095150A2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743757-ABC3-44BF-87D3-5E323E9B0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A79566-C1F8-443D-A135-C66889847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5CF363-F733-460B-9E71-BF70442AC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B0FA47-58F4-4B95-AD52-4EFE7977A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89493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719628"/>
            <a:ext cx="3300183" cy="554038"/>
          </a:xfrm>
        </p:spPr>
        <p:txBody>
          <a:bodyPr rtlCol="0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1" y="2332649"/>
            <a:ext cx="3299434" cy="3529013"/>
          </a:xfrm>
        </p:spPr>
        <p:txBody>
          <a:bodyPr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62182" y="1719628"/>
            <a:ext cx="3300183" cy="554038"/>
          </a:xfrm>
        </p:spPr>
        <p:txBody>
          <a:bodyPr rtlCol="0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62557" y="2332649"/>
            <a:ext cx="3299434" cy="3529013"/>
          </a:xfrm>
        </p:spPr>
        <p:txBody>
          <a:bodyPr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86164" y="1719628"/>
            <a:ext cx="3300183" cy="554038"/>
          </a:xfrm>
        </p:spPr>
        <p:txBody>
          <a:bodyPr rtlCol="0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86913" y="2332649"/>
            <a:ext cx="3299434" cy="3529013"/>
          </a:xfrm>
        </p:spPr>
        <p:txBody>
          <a:bodyPr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/>
          <a:p>
            <a:pPr rtl="0"/>
            <a:r>
              <a:rPr lang="en-GB" noProof="0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en-GB" noProof="0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070860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13B5FF-9D53-4FD4-B752-22F188FA0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083EC5-999D-4EF5-A22C-FD19C31D5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 dirty="0"/>
              <a:t>Pitch deck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215B34-3A95-488E-8DAD-34652A5BE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254976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4411E-20EA-4627-8A68-17038DCE1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4E5B2-1EB9-4222-8FAB-65BDC9A95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97C18-82B5-4EB5-9010-63FFB7F531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32AD86-1F8B-4DE6-9736-793E17817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0A3B3-8B02-4D8B-A982-7C7CA03A9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C9CBB-7187-447C-9F33-04CFDCD0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888139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25D6D-4906-4DAB-B1BA-9436026FE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975A10-62C2-4D29-B192-A142562FE0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GB" noProof="0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B58235-2C90-48E1-8A68-7413F783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FCAF9B-D406-4E4F-B804-AF188F651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5FF7C-B4CA-48C1-B1A5-2AA329D34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ABB43-2086-4CDB-B2A4-E51E7D83C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47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8686" y="365125"/>
            <a:ext cx="9986601" cy="1325563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08692" y="1912336"/>
            <a:ext cx="41148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73892" y="1874838"/>
            <a:ext cx="41148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725FCE9-B62D-4B16-807B-9D0D63E93B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08692" y="2388253"/>
            <a:ext cx="4114800" cy="914400"/>
          </a:xfrm>
        </p:spPr>
        <p:txBody>
          <a:bodyPr rtlCol="0"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A57DF8C-FA7C-490B-98CE-CDE7957EE7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73892" y="2337741"/>
            <a:ext cx="4114800" cy="914400"/>
          </a:xfrm>
        </p:spPr>
        <p:txBody>
          <a:bodyPr rtlCol="0"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F039F13-B78B-4A7E-AB1D-94C070BAE97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518687" y="3608720"/>
            <a:ext cx="41148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25F4B91-27EE-47AC-BBD0-A66FE53A04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3887" y="3571222"/>
            <a:ext cx="41148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1F0A1756-3486-46A9-9DD3-7BFA5FF757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18687" y="4084637"/>
            <a:ext cx="4114800" cy="914400"/>
          </a:xfrm>
        </p:spPr>
        <p:txBody>
          <a:bodyPr rtlCol="0"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F50C0C1C-5BD4-4F62-8AB2-50B1FE4A7D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83887" y="4034125"/>
            <a:ext cx="4114800" cy="914400"/>
          </a:xfrm>
        </p:spPr>
        <p:txBody>
          <a:bodyPr rtlCol="0"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A12F2D63-1E00-4379-A32F-B52857A502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5943600"/>
            <a:ext cx="12188952" cy="9144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n-GB" noProof="0" dirty="0"/>
              <a:t>Click icon to add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 dirty="0"/>
              <a:t>Pitch deck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42711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0" y="365125"/>
            <a:ext cx="4602318" cy="1325563"/>
          </a:xfrm>
        </p:spPr>
        <p:txBody>
          <a:bodyPr rtlCol="0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A39532F-F90D-47C0-89E1-06A3DED593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n-GB" noProof="0" dirty="0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0" y="1691640"/>
            <a:ext cx="3931920" cy="338328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A57DF8C-FA7C-490B-98CE-CDE7957EE7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58000" y="2093976"/>
            <a:ext cx="4572000" cy="530352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25F4B91-27EE-47AC-BBD0-A66FE53A04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58000" y="2962656"/>
            <a:ext cx="3931920" cy="338328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F50C0C1C-5BD4-4F62-8AB2-50B1FE4A7D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58000" y="3310128"/>
            <a:ext cx="4572000" cy="530352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8462AFAF-169F-4E2A-AC00-6E866659547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70354" y="3931920"/>
            <a:ext cx="3931920" cy="338328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9FDE6BB6-DE86-4B19-B83F-5B83A89477B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70354" y="4270248"/>
            <a:ext cx="4572000" cy="530352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2B544474-29CA-4D8E-AC15-C05ABDF6067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870354" y="4855464"/>
            <a:ext cx="3931920" cy="338328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7C778245-11E1-4B65-ADC1-E9D3DE34E5D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870354" y="5193792"/>
            <a:ext cx="4572000" cy="530352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0" y="6356350"/>
            <a:ext cx="3448050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en-GB" noProof="0" dirty="0"/>
              <a:t>Pitch deck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3398" y="6356350"/>
            <a:ext cx="9144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13575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1C922A-9F54-409C-8C2C-90A55B890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00706" y="0"/>
            <a:ext cx="6095999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922" y="365125"/>
            <a:ext cx="5386078" cy="1325563"/>
          </a:xfrm>
        </p:spPr>
        <p:txBody>
          <a:bodyPr rtlCol="0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A39532F-F90D-47C0-89E1-06A3DED593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4384" y="1566525"/>
            <a:ext cx="3401568" cy="3712464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n-GB" noProof="0" dirty="0"/>
              <a:t>Click icon to add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922" y="1893053"/>
            <a:ext cx="22860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57506" y="1893053"/>
            <a:ext cx="22860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725FCE9-B62D-4B16-807B-9D0D63E93B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9922" y="2368970"/>
            <a:ext cx="2286000" cy="1371600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A57DF8C-FA7C-490B-98CE-CDE7957EE7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57506" y="2355956"/>
            <a:ext cx="2286000" cy="1371600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F039F13-B78B-4A7E-AB1D-94C070BAE97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19917" y="3843877"/>
            <a:ext cx="22860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25F4B91-27EE-47AC-BBD0-A66FE53A04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67501" y="3843877"/>
            <a:ext cx="22860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1F0A1756-3486-46A9-9DD3-7BFA5FF757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9917" y="4319794"/>
            <a:ext cx="2286000" cy="1371600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F50C0C1C-5BD4-4F62-8AB2-50B1FE4A7D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67501" y="4306780"/>
            <a:ext cx="2286000" cy="1371600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847850" cy="365125"/>
          </a:xfrm>
        </p:spPr>
        <p:txBody>
          <a:bodyPr rtlCol="0"/>
          <a:lstStyle/>
          <a:p>
            <a:pPr rtl="0"/>
            <a:r>
              <a:rPr lang="en-GB" noProof="0" dirty="0"/>
              <a:t>20XX</a:t>
            </a:r>
          </a:p>
        </p:txBody>
      </p:sp>
      <p:sp>
        <p:nvSpPr>
          <p:cNvPr id="18" name="Footer Placeholder 7">
            <a:extLst>
              <a:ext uri="{FF2B5EF4-FFF2-40B4-BE49-F238E27FC236}">
                <a16:creationId xmlns:a16="http://schemas.microsoft.com/office/drawing/2014/main" id="{37667359-6B2F-4D7C-932B-CE6A0E91C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0" y="6356350"/>
            <a:ext cx="3448050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en-GB" noProof="0" dirty="0"/>
              <a:t>Pitch deck title</a:t>
            </a:r>
          </a:p>
        </p:txBody>
      </p:sp>
      <p:sp>
        <p:nvSpPr>
          <p:cNvPr id="23" name="Slide Number Placeholder 8">
            <a:extLst>
              <a:ext uri="{FF2B5EF4-FFF2-40B4-BE49-F238E27FC236}">
                <a16:creationId xmlns:a16="http://schemas.microsoft.com/office/drawing/2014/main" id="{C69C9BA9-6130-4098-A0A6-E1A00A3B6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3398" y="6356350"/>
            <a:ext cx="9144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99692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roblem &amp;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B487E6-6563-4EEC-A349-2257BBAFD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305111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334" y="1062164"/>
            <a:ext cx="5005466" cy="1325563"/>
          </a:xfrm>
        </p:spPr>
        <p:txBody>
          <a:bodyPr rtlCol="0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ED971A8-4C6D-471D-A690-8CD6662922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1935" y="1143000"/>
            <a:ext cx="4953000" cy="4572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n-GB" noProof="0" dirty="0"/>
              <a:t>Click icon to add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CB8E5B-4859-4892-A062-C831DA527F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6988" y="2555875"/>
            <a:ext cx="4953000" cy="3159125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4572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j-lt"/>
              </a:defRPr>
            </a:lvl2pPr>
            <a:lvl3pPr marL="9144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j-lt"/>
              </a:defRPr>
            </a:lvl3pPr>
            <a:lvl4pPr marL="13716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j-lt"/>
              </a:defRPr>
            </a:lvl4pPr>
            <a:lvl5pPr marL="18288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j-lt"/>
              </a:defRPr>
            </a:lvl5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865806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52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7C02F5D-0AFB-480B-A152-5FC08DB4DC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n-GB" noProof="0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1112" y="3513220"/>
            <a:ext cx="8682164" cy="1828799"/>
          </a:xfrm>
          <a:solidFill>
            <a:schemeClr val="accent3">
              <a:alpha val="90000"/>
            </a:schemeClr>
          </a:solidFill>
        </p:spPr>
        <p:txBody>
          <a:bodyPr lIns="1371600" tIns="0" bIns="0" rtlCol="0" anchor="ctr">
            <a:noAutofit/>
          </a:bodyPr>
          <a:lstStyle>
            <a:lvl1pPr algn="ctr">
              <a:defRPr sz="5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999581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43CBE128-6D8D-4605-B225-5A34FFB1F25B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910104" y="1965960"/>
            <a:ext cx="2286000" cy="228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n-GB" noProof="0" dirty="0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911096" y="4311688"/>
            <a:ext cx="2286000" cy="36000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Bullet 2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9809F78-EA1B-4C23-A53E-7DE8B4A6AE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11096" y="4773703"/>
            <a:ext cx="2286000" cy="1005840"/>
          </a:xfrm>
        </p:spPr>
        <p:txBody>
          <a:bodyPr rtlCol="0"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Bullet Description</a:t>
            </a:r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E63C0874-8701-4CED-B60A-61A655FB5A5F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951917" y="1965960"/>
            <a:ext cx="2286000" cy="228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n-GB" noProof="0" dirty="0"/>
              <a:t>Click icon to add picture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7E7DC10-1618-471B-9441-C640C7FEDD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956048" y="4311688"/>
            <a:ext cx="2286000" cy="36000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Bullet 3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0AEB661-858B-44C9-9484-E540E04AD3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956048" y="4773703"/>
            <a:ext cx="2286000" cy="1005840"/>
          </a:xfrm>
        </p:spPr>
        <p:txBody>
          <a:bodyPr rtlCol="0"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Bullet Description</a:t>
            </a:r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F223D9C7-A9C3-4D38-B4D8-9CAB3A19CF51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993730" y="1965960"/>
            <a:ext cx="2286000" cy="228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n-GB" noProof="0" dirty="0"/>
              <a:t>Click icon to add picture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DB26B40-5901-4EF0-BCF0-55677E28B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991856" y="4311688"/>
            <a:ext cx="2286000" cy="36000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Bullet 4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CEAE0AB-74EC-4097-A534-A578F10979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991856" y="4773703"/>
            <a:ext cx="2286000" cy="1005840"/>
          </a:xfrm>
        </p:spPr>
        <p:txBody>
          <a:bodyPr rtlCol="0"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Bullet Description</a:t>
            </a:r>
          </a:p>
        </p:txBody>
      </p:sp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6FCC4B1F-E859-43CC-8B33-EE155744227A}"/>
              </a:ext>
            </a:extLst>
          </p:cNvPr>
          <p:cNvSpPr>
            <a:spLocks noGrp="1"/>
          </p:cNvSpPr>
          <p:nvPr>
            <p:ph type="dt" sz="half" idx="45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en-GB" noProof="0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00680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et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072" y="365125"/>
            <a:ext cx="10193315" cy="1325563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2073" y="1853548"/>
            <a:ext cx="4572000" cy="64008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62073" y="2505075"/>
            <a:ext cx="4572000" cy="3200400"/>
          </a:xfrm>
        </p:spPr>
        <p:txBody>
          <a:bodyPr rtlCol="0">
            <a:normAutofit/>
          </a:bodyPr>
          <a:lstStyle>
            <a:lvl1pPr>
              <a:lnSpc>
                <a:spcPts val="2600"/>
              </a:lnSpc>
              <a:defRPr sz="1600"/>
            </a:lvl1pPr>
            <a:lvl2pPr>
              <a:lnSpc>
                <a:spcPts val="2600"/>
              </a:lnSpc>
              <a:defRPr sz="1600"/>
            </a:lvl2pPr>
            <a:lvl3pPr>
              <a:lnSpc>
                <a:spcPts val="2600"/>
              </a:lnSpc>
              <a:defRPr sz="1600"/>
            </a:lvl3pPr>
            <a:lvl4pPr>
              <a:lnSpc>
                <a:spcPts val="2600"/>
              </a:lnSpc>
              <a:defRPr sz="1600"/>
            </a:lvl4pPr>
            <a:lvl5pPr>
              <a:lnSpc>
                <a:spcPts val="2600"/>
              </a:lnSpc>
              <a:defRPr sz="1600"/>
            </a:lvl5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94485" y="1853548"/>
            <a:ext cx="4572000" cy="640080"/>
          </a:xfrm>
          <a:noFill/>
        </p:spPr>
        <p:txBody>
          <a:bodyPr rtlCol="0"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94485" y="2505075"/>
            <a:ext cx="4572000" cy="3200400"/>
          </a:xfrm>
        </p:spPr>
        <p:txBody>
          <a:bodyPr rtlCol="0">
            <a:normAutofit/>
          </a:bodyPr>
          <a:lstStyle>
            <a:lvl1pPr>
              <a:lnSpc>
                <a:spcPts val="2600"/>
              </a:lnSpc>
              <a:defRPr sz="1600"/>
            </a:lvl1pPr>
            <a:lvl2pPr>
              <a:lnSpc>
                <a:spcPts val="2600"/>
              </a:lnSpc>
              <a:defRPr sz="1600"/>
            </a:lvl2pPr>
            <a:lvl3pPr>
              <a:lnSpc>
                <a:spcPts val="2600"/>
              </a:lnSpc>
              <a:defRPr sz="1600"/>
            </a:lvl3pPr>
            <a:lvl4pPr>
              <a:lnSpc>
                <a:spcPts val="2600"/>
              </a:lnSpc>
              <a:defRPr sz="1600"/>
            </a:lvl4pPr>
            <a:lvl5pPr>
              <a:lnSpc>
                <a:spcPts val="2600"/>
              </a:lnSpc>
              <a:defRPr sz="1600"/>
            </a:lvl5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82C2B31-DB43-4AEF-AA1E-62866E69E5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5943600"/>
            <a:ext cx="12188952" cy="9144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n-GB" noProof="0" dirty="0"/>
              <a:t>Click icon to add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 dirty="0"/>
              <a:t>Pitch deck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50099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en-GB" noProof="0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en-GB" noProof="0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84" r:id="rId3"/>
    <p:sldLayoutId id="2147483671" r:id="rId4"/>
    <p:sldLayoutId id="2147483683" r:id="rId5"/>
    <p:sldLayoutId id="2147483667" r:id="rId6"/>
    <p:sldLayoutId id="2147483688" r:id="rId7"/>
    <p:sldLayoutId id="2147483673" r:id="rId8"/>
    <p:sldLayoutId id="2147483672" r:id="rId9"/>
    <p:sldLayoutId id="2147483669" r:id="rId10"/>
    <p:sldLayoutId id="2147483682" r:id="rId11"/>
    <p:sldLayoutId id="2147483663" r:id="rId12"/>
    <p:sldLayoutId id="2147483677" r:id="rId13"/>
    <p:sldLayoutId id="2147483653" r:id="rId14"/>
    <p:sldLayoutId id="2147483678" r:id="rId15"/>
    <p:sldLayoutId id="2147483650" r:id="rId16"/>
    <p:sldLayoutId id="2147483654" r:id="rId17"/>
    <p:sldLayoutId id="2147483681" r:id="rId18"/>
    <p:sldLayoutId id="2147483686" r:id="rId19"/>
    <p:sldLayoutId id="2147483690" r:id="rId20"/>
    <p:sldLayoutId id="2147483676" r:id="rId21"/>
    <p:sldLayoutId id="2147483680" r:id="rId22"/>
    <p:sldLayoutId id="2147483675" r:id="rId23"/>
    <p:sldLayoutId id="2147483652" r:id="rId24"/>
    <p:sldLayoutId id="2147483665" r:id="rId25"/>
    <p:sldLayoutId id="2147483655" r:id="rId26"/>
    <p:sldLayoutId id="2147483656" r:id="rId27"/>
    <p:sldLayoutId id="2147483657" r:id="rId2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1920" userDrawn="1">
          <p15:clr>
            <a:srgbClr val="F26B43"/>
          </p15:clr>
        </p15:guide>
        <p15:guide id="4" pos="5760" userDrawn="1">
          <p15:clr>
            <a:srgbClr val="F26B43"/>
          </p15:clr>
        </p15:guide>
        <p15:guide id="5" pos="7248" userDrawn="1">
          <p15:clr>
            <a:srgbClr val="F26B43"/>
          </p15:clr>
        </p15:guide>
        <p15:guide id="6" pos="4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F9CB5A5-086A-4BC4-A3F9-0BFA2C0AEEDA}"/>
              </a:ext>
            </a:extLst>
          </p:cNvPr>
          <p:cNvPicPr preferRelativeResize="0">
            <a:picLocks noGrp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314036" y="581891"/>
            <a:ext cx="7315200" cy="541250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 noChangeAspect="1"/>
          </p:cNvSpPr>
          <p:nvPr>
            <p:ph type="ctrTitle"/>
          </p:nvPr>
        </p:nvSpPr>
        <p:spPr>
          <a:xfrm>
            <a:off x="6096000" y="1008063"/>
            <a:ext cx="5170606" cy="2054388"/>
          </a:xfrm>
        </p:spPr>
        <p:txBody>
          <a:bodyPr rtlCol="0">
            <a:normAutofit/>
          </a:bodyPr>
          <a:lstStyle/>
          <a:p>
            <a:pPr rtl="0"/>
            <a:r>
              <a:rPr lang="en-GB" sz="4800" b="1" dirty="0">
                <a:solidFill>
                  <a:srgbClr val="91ABA5"/>
                </a:solidFill>
                <a:latin typeface="Garamond" panose="02020404030301010803" pitchFamily="18" charset="0"/>
              </a:rPr>
              <a:t>Sympathy </a:t>
            </a:r>
            <a:br>
              <a:rPr lang="en-GB" sz="4800" b="1" dirty="0">
                <a:solidFill>
                  <a:srgbClr val="91ABA5"/>
                </a:solidFill>
                <a:latin typeface="Garamond" panose="02020404030301010803" pitchFamily="18" charset="0"/>
              </a:rPr>
            </a:br>
            <a:r>
              <a:rPr lang="en-GB" sz="4800" b="1" dirty="0">
                <a:solidFill>
                  <a:srgbClr val="91ABA5"/>
                </a:solidFill>
                <a:latin typeface="Garamond" panose="02020404030301010803" pitchFamily="18" charset="0"/>
              </a:rPr>
              <a:t>Flowers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60145" y="3105163"/>
            <a:ext cx="3406461" cy="647673"/>
          </a:xfrm>
        </p:spPr>
        <p:txBody>
          <a:bodyPr rtlCol="0">
            <a:normAutofit/>
          </a:bodyPr>
          <a:lstStyle/>
          <a:p>
            <a:pPr rtl="0"/>
            <a:r>
              <a:rPr lang="en-GB" b="1" dirty="0">
                <a:solidFill>
                  <a:srgbClr val="91ABA5"/>
                </a:solidFill>
              </a:rPr>
              <a:t>Blossoms &amp; Blooms Floral Studio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3156" y="227013"/>
            <a:ext cx="2938457" cy="731693"/>
          </a:xfrm>
        </p:spPr>
        <p:txBody>
          <a:bodyPr rtlCol="0"/>
          <a:lstStyle/>
          <a:p>
            <a:pPr rtl="0"/>
            <a:r>
              <a:rPr lang="en-GB" dirty="0">
                <a:latin typeface="Garamond" panose="02020404030301010803" pitchFamily="18" charset="0"/>
              </a:rPr>
              <a:t>The Flowers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950F1AD8-D083-461E-A758-E3AA785CE79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3713156" y="884273"/>
            <a:ext cx="3972431" cy="2470294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5E3EA69-4E0E-41BD-8095-A124225A26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3156" y="3429000"/>
            <a:ext cx="7287768" cy="2778484"/>
          </a:xfrm>
        </p:spPr>
        <p:txBody>
          <a:bodyPr rtlCol="0">
            <a:normAutofit/>
          </a:bodyPr>
          <a:lstStyle/>
          <a:p>
            <a:pPr rtl="0"/>
            <a:r>
              <a:rPr lang="en-GB" dirty="0">
                <a:latin typeface="Garamond" panose="02020404030301010803" pitchFamily="18" charset="0"/>
              </a:rPr>
              <a:t>My sympathy flowers are loose and natural floral arrangements, using flowers and foliage from </a:t>
            </a:r>
            <a:r>
              <a:rPr lang="en-GB">
                <a:latin typeface="Garamond" panose="02020404030301010803" pitchFamily="18" charset="0"/>
              </a:rPr>
              <a:t>British growers </a:t>
            </a:r>
            <a:r>
              <a:rPr lang="en-GB" dirty="0">
                <a:latin typeface="Garamond" panose="02020404030301010803" pitchFamily="18" charset="0"/>
              </a:rPr>
              <a:t>wherever possible.</a:t>
            </a:r>
          </a:p>
          <a:p>
            <a:pPr rtl="0"/>
            <a:r>
              <a:rPr lang="en-GB" dirty="0">
                <a:latin typeface="Garamond" panose="02020404030301010803" pitchFamily="18" charset="0"/>
              </a:rPr>
              <a:t>I like to reflect the life being honoured by creating something personal to you, your family and your loved one. I am here to listen and advise on style, size, colours and flowers to ensure the perfect tribute.</a:t>
            </a:r>
          </a:p>
          <a:p>
            <a:pPr rtl="0"/>
            <a:r>
              <a:rPr lang="en-GB" dirty="0">
                <a:latin typeface="Garamond" panose="02020404030301010803" pitchFamily="18" charset="0"/>
              </a:rPr>
              <a:t>I deliver floral tributes directly to funeral directors, funeral homes, crematoriums, churches or private addresses from my studio in Cumbria.</a:t>
            </a:r>
          </a:p>
          <a:p>
            <a:pPr rtl="0"/>
            <a:endParaRPr lang="en-GB" dirty="0">
              <a:latin typeface="Garamond" panose="02020404030301010803" pitchFamily="18" charset="0"/>
            </a:endParaRP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AD240522-762B-4A1C-BAE4-2E57FC01F7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en-GB" dirty="0">
                <a:latin typeface="Garamond" panose="02020404030301010803" pitchFamily="18" charset="0"/>
              </a:rPr>
              <a:t>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9EA23-F34E-486A-B8B2-0C3019266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en-GB" dirty="0">
                <a:latin typeface="Garamond" panose="02020404030301010803" pitchFamily="18" charset="0"/>
              </a:rPr>
              <a:t>© Blossoms &amp; Blooms Floral Studio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9B51A1E-902D-48AF-9020-955120F399B6}" type="slidenum">
              <a:rPr lang="en-GB" smtClean="0">
                <a:latin typeface="Garamond" panose="02020404030301010803" pitchFamily="18" charset="0"/>
              </a:rPr>
              <a:pPr/>
              <a:t>2</a:t>
            </a:fld>
            <a:endParaRPr lang="en-GB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392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99C61-31BA-356A-09C0-C478643E6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30574E"/>
                </a:solidFill>
                <a:latin typeface="Garamond" panose="02020404030301010803" pitchFamily="18" charset="0"/>
              </a:rPr>
              <a:t>The Tributes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900F678-61E6-A056-B9E2-A485E7C7EDC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5323" r="15323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4776A-BD95-ACF6-0E67-8C6DC2F82C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6988" y="2309091"/>
            <a:ext cx="4953000" cy="3405909"/>
          </a:xfrm>
        </p:spPr>
        <p:txBody>
          <a:bodyPr/>
          <a:lstStyle/>
          <a:p>
            <a:r>
              <a:rPr lang="en-GB" sz="2800" dirty="0">
                <a:solidFill>
                  <a:srgbClr val="30574E"/>
                </a:solidFill>
              </a:rPr>
              <a:t>01</a:t>
            </a:r>
            <a:r>
              <a:rPr lang="en-GB" sz="3600" dirty="0"/>
              <a:t> </a:t>
            </a:r>
            <a:r>
              <a:rPr lang="en-GB" b="1" dirty="0">
                <a:solidFill>
                  <a:srgbClr val="30574E"/>
                </a:solidFill>
                <a:latin typeface="Garamond" panose="02020404030301010803" pitchFamily="18" charset="0"/>
              </a:rPr>
              <a:t>Casket Spray</a:t>
            </a:r>
          </a:p>
          <a:p>
            <a:endParaRPr lang="en-GB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r>
              <a:rPr lang="en-GB" dirty="0">
                <a:solidFill>
                  <a:schemeClr val="tx1"/>
                </a:solidFill>
                <a:latin typeface="Garamond" panose="02020404030301010803" pitchFamily="18" charset="0"/>
              </a:rPr>
              <a:t>A natural display of foliage and flowers which will sit atop the casket. A small amount of drape is usual to soften the edges of the casket.</a:t>
            </a:r>
          </a:p>
          <a:p>
            <a:endParaRPr lang="en-GB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r>
              <a:rPr lang="en-GB" dirty="0">
                <a:solidFill>
                  <a:schemeClr val="tx1"/>
                </a:solidFill>
                <a:latin typeface="Garamond" panose="02020404030301010803" pitchFamily="18" charset="0"/>
              </a:rPr>
              <a:t>All designs are bespoke and start from £155 (prices are dependent on density and type of flower).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EEDFE3-4695-65F6-5565-412795004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noProof="0" dirty="0">
                <a:latin typeface="Garamond" panose="02020404030301010803" pitchFamily="18" charset="0"/>
              </a:rPr>
              <a:t>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48435-E0D1-5003-09D5-8B6939F1C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 dirty="0">
                <a:latin typeface="Garamond" panose="02020404030301010803" pitchFamily="18" charset="0"/>
              </a:rPr>
              <a:t>© Blossoms &amp; Blooms Floral Studio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F18949-9593-6B70-6AAA-0D3F285D5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n-GB" noProof="0" smtClean="0"/>
              <a:t>3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41850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EB37E-5718-B815-84C4-5ED5AB1E4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12DB1-A793-9774-3DB6-5D4614946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30574E"/>
                </a:solidFill>
                <a:latin typeface="Garamond" panose="02020404030301010803" pitchFamily="18" charset="0"/>
              </a:rPr>
              <a:t>The Tributes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3407194-3134-3D11-B111-F45CB3C8812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5385" b="15385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6DC89E-FEAF-3AAD-CF7E-3590B07D7B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6988" y="2309091"/>
            <a:ext cx="4953000" cy="3405909"/>
          </a:xfrm>
        </p:spPr>
        <p:txBody>
          <a:bodyPr/>
          <a:lstStyle/>
          <a:p>
            <a:r>
              <a:rPr lang="en-GB" sz="2800" dirty="0">
                <a:solidFill>
                  <a:srgbClr val="30574E"/>
                </a:solidFill>
              </a:rPr>
              <a:t>02</a:t>
            </a:r>
            <a:r>
              <a:rPr lang="en-GB" sz="3600" dirty="0"/>
              <a:t> </a:t>
            </a:r>
            <a:r>
              <a:rPr lang="en-GB" b="1" dirty="0">
                <a:solidFill>
                  <a:srgbClr val="30574E"/>
                </a:solidFill>
                <a:latin typeface="Garamond" panose="02020404030301010803" pitchFamily="18" charset="0"/>
              </a:rPr>
              <a:t>Casket Sheaf</a:t>
            </a:r>
          </a:p>
          <a:p>
            <a:endParaRPr lang="en-GB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r>
              <a:rPr lang="en-GB" dirty="0">
                <a:solidFill>
                  <a:schemeClr val="tx1"/>
                </a:solidFill>
                <a:latin typeface="Garamond" panose="02020404030301010803" pitchFamily="18" charset="0"/>
              </a:rPr>
              <a:t>A hand-tied natural display of foliage and flowers which will sit atop the casket.</a:t>
            </a:r>
          </a:p>
          <a:p>
            <a:endParaRPr lang="en-GB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r>
              <a:rPr lang="en-GB" dirty="0">
                <a:solidFill>
                  <a:schemeClr val="tx1"/>
                </a:solidFill>
                <a:latin typeface="Garamond" panose="02020404030301010803" pitchFamily="18" charset="0"/>
              </a:rPr>
              <a:t>All designs are bespoke and start from £85 (prices are dependent on density and type of flower).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6A1D36-1303-4B40-1372-69F751B1E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noProof="0" dirty="0">
                <a:latin typeface="Garamond" panose="02020404030301010803" pitchFamily="18" charset="0"/>
              </a:rPr>
              <a:t>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1F423-17BC-6526-B533-D0CFD45AF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latin typeface="Garamond" panose="02020404030301010803" pitchFamily="18" charset="0"/>
              </a:rPr>
              <a:t>© Blossoms &amp; Blooms Floral Studio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10AB9-9DDB-012C-EA85-AD0B31188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n-GB" noProof="0" smtClean="0"/>
              <a:t>4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0666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D0158-3E8E-5D78-4D37-D242EF75C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AF8C0-5CCD-B3CE-48A2-26073B019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30574E"/>
                </a:solidFill>
                <a:latin typeface="Garamond" panose="02020404030301010803" pitchFamily="18" charset="0"/>
              </a:rPr>
              <a:t>The Tributes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DFF4C24-5638-482B-59E6-A2404CFBDE4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9375" r="9375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BDE41D-7556-5AA0-8DF7-F7D88F0D84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6988" y="2309091"/>
            <a:ext cx="4953000" cy="3405909"/>
          </a:xfrm>
        </p:spPr>
        <p:txBody>
          <a:bodyPr/>
          <a:lstStyle/>
          <a:p>
            <a:r>
              <a:rPr lang="en-GB" sz="2800" dirty="0">
                <a:solidFill>
                  <a:srgbClr val="30574E"/>
                </a:solidFill>
              </a:rPr>
              <a:t>03</a:t>
            </a:r>
            <a:r>
              <a:rPr lang="en-GB" sz="3600" dirty="0"/>
              <a:t> </a:t>
            </a:r>
            <a:r>
              <a:rPr lang="en-GB" b="1" dirty="0">
                <a:solidFill>
                  <a:srgbClr val="30574E"/>
                </a:solidFill>
                <a:latin typeface="Garamond" panose="02020404030301010803" pitchFamily="18" charset="0"/>
              </a:rPr>
              <a:t>Pedestal Designs</a:t>
            </a:r>
          </a:p>
          <a:p>
            <a:endParaRPr lang="en-GB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r>
              <a:rPr lang="en-GB" dirty="0">
                <a:solidFill>
                  <a:schemeClr val="tx1"/>
                </a:solidFill>
                <a:latin typeface="Garamond" panose="02020404030301010803" pitchFamily="18" charset="0"/>
              </a:rPr>
              <a:t>A loose, natural and abundant display of flowers and foliage to sit atop adjustable stands or within an urn. </a:t>
            </a:r>
          </a:p>
          <a:p>
            <a:endParaRPr lang="en-GB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r>
              <a:rPr lang="en-GB" dirty="0">
                <a:solidFill>
                  <a:schemeClr val="tx1"/>
                </a:solidFill>
                <a:latin typeface="Garamond" panose="02020404030301010803" pitchFamily="18" charset="0"/>
              </a:rPr>
              <a:t>All designs are bespoke and start from £200 (prices are dependent on density and type of flower).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382191-6348-0E02-27D9-A9DA61103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noProof="0" dirty="0">
                <a:latin typeface="Garamond" panose="02020404030301010803" pitchFamily="18" charset="0"/>
              </a:rPr>
              <a:t>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BA38B-86D1-BB89-A71D-D17B09289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latin typeface="Garamond" panose="02020404030301010803" pitchFamily="18" charset="0"/>
              </a:rPr>
              <a:t>© Blossoms &amp; Blooms Floral Studio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BF7339-1E73-5DFD-09A7-C4E086DD8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n-GB" noProof="0" smtClean="0"/>
              <a:t>5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54659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B3750-D0BC-ED00-5025-3B746114E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FDF88-3C35-544D-BAF0-F26AFCB9B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1806" y="707159"/>
            <a:ext cx="4777587" cy="1325563"/>
          </a:xfrm>
        </p:spPr>
        <p:txBody>
          <a:bodyPr/>
          <a:lstStyle/>
          <a:p>
            <a:r>
              <a:rPr lang="en-GB" dirty="0">
                <a:solidFill>
                  <a:srgbClr val="30574E"/>
                </a:solidFill>
                <a:latin typeface="Garamond" panose="02020404030301010803" pitchFamily="18" charset="0"/>
              </a:rPr>
              <a:t>The Tributes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B0248DF-5F0D-C1B0-DA86-3E0C464F854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9375" r="9375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F3C299-1B9F-EBCE-2B63-D3C9F2E86C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21492" y="1828800"/>
            <a:ext cx="4953000" cy="3886200"/>
          </a:xfrm>
        </p:spPr>
        <p:txBody>
          <a:bodyPr>
            <a:normAutofit/>
          </a:bodyPr>
          <a:lstStyle/>
          <a:p>
            <a:r>
              <a:rPr lang="en-GB" sz="2800" dirty="0">
                <a:solidFill>
                  <a:srgbClr val="30574E"/>
                </a:solidFill>
              </a:rPr>
              <a:t>04</a:t>
            </a:r>
            <a:r>
              <a:rPr lang="en-GB" sz="3600" dirty="0"/>
              <a:t> </a:t>
            </a:r>
            <a:r>
              <a:rPr lang="en-GB" b="1" dirty="0">
                <a:solidFill>
                  <a:srgbClr val="30574E"/>
                </a:solidFill>
                <a:latin typeface="Garamond" panose="02020404030301010803" pitchFamily="18" charset="0"/>
              </a:rPr>
              <a:t>Shaped Tributes</a:t>
            </a:r>
          </a:p>
          <a:p>
            <a:endParaRPr lang="en-GB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r>
              <a:rPr lang="en-GB" dirty="0">
                <a:solidFill>
                  <a:schemeClr val="tx1"/>
                </a:solidFill>
                <a:latin typeface="Garamond" panose="02020404030301010803" pitchFamily="18" charset="0"/>
              </a:rPr>
              <a:t>All designs are bespoke and created within wooden or willow frames. I never use floral foam in my designs. Popular designs include:</a:t>
            </a:r>
          </a:p>
          <a:p>
            <a:r>
              <a:rPr lang="en-GB" dirty="0">
                <a:solidFill>
                  <a:schemeClr val="tx1"/>
                </a:solidFill>
                <a:latin typeface="Garamond" panose="02020404030301010803" pitchFamily="18" charset="0"/>
              </a:rPr>
              <a:t>Circular Wreath	from £90</a:t>
            </a:r>
          </a:p>
          <a:p>
            <a:r>
              <a:rPr lang="en-GB" dirty="0">
                <a:solidFill>
                  <a:schemeClr val="tx1"/>
                </a:solidFill>
                <a:latin typeface="Garamond" panose="02020404030301010803" pitchFamily="18" charset="0"/>
              </a:rPr>
              <a:t>Heart Wreath	from £100</a:t>
            </a:r>
          </a:p>
          <a:p>
            <a:r>
              <a:rPr lang="en-GB" dirty="0">
                <a:solidFill>
                  <a:schemeClr val="tx1"/>
                </a:solidFill>
                <a:latin typeface="Garamond" panose="02020404030301010803" pitchFamily="18" charset="0"/>
              </a:rPr>
              <a:t>Cross Wreath	from £150</a:t>
            </a:r>
          </a:p>
          <a:p>
            <a:r>
              <a:rPr lang="en-GB" dirty="0">
                <a:solidFill>
                  <a:schemeClr val="tx1"/>
                </a:solidFill>
                <a:latin typeface="Garamond" panose="02020404030301010803" pitchFamily="18" charset="0"/>
              </a:rPr>
              <a:t>Floral Basket	from £150</a:t>
            </a:r>
          </a:p>
          <a:p>
            <a:r>
              <a:rPr lang="en-GB" dirty="0">
                <a:solidFill>
                  <a:schemeClr val="tx1"/>
                </a:solidFill>
                <a:latin typeface="Garamond" panose="02020404030301010803" pitchFamily="18" charset="0"/>
              </a:rPr>
              <a:t>Prices are dependent on density and type of flower.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C8FC42-EEF5-3DB8-F2F7-C62627A16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noProof="0" dirty="0">
                <a:latin typeface="Garamond" panose="02020404030301010803" pitchFamily="18" charset="0"/>
              </a:rPr>
              <a:t>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58CF63-CC0E-58FA-CEC0-8C217CFB6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latin typeface="Garamond" panose="02020404030301010803" pitchFamily="18" charset="0"/>
              </a:rPr>
              <a:t>© Blossoms &amp; Blooms Floral Studio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174CD6-392F-2B10-60AC-31775ED56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n-GB" noProof="0" smtClean="0"/>
              <a:t>6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49927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40340-75ED-E415-F6C3-9336C55A0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43A8-EDEF-E3DB-D3E9-21AA2659C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30574E"/>
                </a:solidFill>
                <a:latin typeface="Garamond" panose="02020404030301010803" pitchFamily="18" charset="0"/>
              </a:rPr>
              <a:t>The Tributes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0706B9B2-3A13-9779-7DAA-54DAE1B15A7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9375" r="9375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531664-5428-56F4-C813-4CE0A9A25B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6988" y="2309091"/>
            <a:ext cx="4953000" cy="3405909"/>
          </a:xfrm>
        </p:spPr>
        <p:txBody>
          <a:bodyPr/>
          <a:lstStyle/>
          <a:p>
            <a:r>
              <a:rPr lang="en-GB" sz="2800" dirty="0">
                <a:solidFill>
                  <a:srgbClr val="30574E"/>
                </a:solidFill>
              </a:rPr>
              <a:t>05</a:t>
            </a:r>
            <a:r>
              <a:rPr lang="en-GB" sz="3600" dirty="0"/>
              <a:t> </a:t>
            </a:r>
            <a:r>
              <a:rPr lang="en-GB" b="1" dirty="0">
                <a:solidFill>
                  <a:srgbClr val="30574E"/>
                </a:solidFill>
                <a:latin typeface="Garamond" panose="02020404030301010803" pitchFamily="18" charset="0"/>
              </a:rPr>
              <a:t>Other Tributes</a:t>
            </a:r>
          </a:p>
          <a:p>
            <a:endParaRPr lang="en-GB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r>
              <a:rPr lang="en-GB" dirty="0">
                <a:solidFill>
                  <a:schemeClr val="tx1"/>
                </a:solidFill>
                <a:latin typeface="Garamond" panose="02020404030301010803" pitchFamily="18" charset="0"/>
              </a:rPr>
              <a:t>All my designs are bespoke and I am here to discuss any requirements you have in order to create something personal to you, your family and your loved one.</a:t>
            </a:r>
          </a:p>
          <a:p>
            <a:endParaRPr lang="en-GB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r>
              <a:rPr lang="en-GB" dirty="0">
                <a:solidFill>
                  <a:schemeClr val="tx1"/>
                </a:solidFill>
                <a:latin typeface="Garamond" panose="02020404030301010803" pitchFamily="18" charset="0"/>
              </a:rPr>
              <a:t>I can dress a table within a church or crematorium, create a wicker basket display or talk through any particular design you have in mind. When you’re ready, please don’t hesitate to get in touch.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019EDC-DD98-2995-8372-648DC24F3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noProof="0" dirty="0">
                <a:latin typeface="Garamond" panose="02020404030301010803" pitchFamily="18" charset="0"/>
              </a:rPr>
              <a:t>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EF03B8-5185-63EF-A17B-E2BAF2BA0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latin typeface="Garamond" panose="02020404030301010803" pitchFamily="18" charset="0"/>
              </a:rPr>
              <a:t>© Blossoms &amp; Blooms Floral Studio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39E4C-E396-E728-E839-57EDC18BC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n-GB" noProof="0" smtClean="0"/>
              <a:t>7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88780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BD7C3B-FD1A-8C37-4E9B-DF5631438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noProof="0" dirty="0">
                <a:latin typeface="Garamond" panose="02020404030301010803" pitchFamily="18" charset="0"/>
              </a:rPr>
              <a:t>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54C78-ADFF-B173-FF40-3B6E06AC8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latin typeface="Garamond" panose="02020404030301010803" pitchFamily="18" charset="0"/>
              </a:rPr>
              <a:t>© Blossoms &amp; Blooms Floral Studio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8F7B2-01EF-7AFD-C7B8-B861D8C45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n-GB" noProof="0" smtClean="0"/>
              <a:t>8</a:t>
            </a:fld>
            <a:endParaRPr lang="en-GB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252606-389C-DBE5-6549-E0C7B09DF9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/>
        </p:blipFill>
        <p:spPr>
          <a:xfrm>
            <a:off x="1862545" y="0"/>
            <a:ext cx="8466909" cy="635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207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25" y="4689888"/>
            <a:ext cx="5029200" cy="1371600"/>
          </a:xfrm>
        </p:spPr>
        <p:txBody>
          <a:bodyPr rtlCol="0"/>
          <a:lstStyle/>
          <a:p>
            <a:pPr rtl="0"/>
            <a:r>
              <a:rPr lang="en-GB" dirty="0">
                <a:solidFill>
                  <a:srgbClr val="30574E"/>
                </a:solidFill>
                <a:latin typeface="Garamond" panose="02020404030301010803" pitchFamily="18" charset="0"/>
              </a:rPr>
              <a:t>Get in Touch</a:t>
            </a:r>
          </a:p>
        </p:txBody>
      </p:sp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0A59A12A-37A4-421F-9DA9-D4E61AB738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alphaModFix/>
          </a:blip>
          <a:srcRect l="11469" r="11469"/>
          <a:stretch/>
        </p:blipFill>
        <p:spPr>
          <a:xfrm>
            <a:off x="458724" y="390524"/>
            <a:ext cx="5637276" cy="4114800"/>
          </a:xfr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91AD6B7-0ED8-43AE-BD4D-3006299F9EF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alphaModFix/>
          </a:blip>
          <a:srcRect l="11469" r="11469"/>
          <a:stretch/>
        </p:blipFill>
        <p:spPr>
          <a:xfrm>
            <a:off x="6096000" y="390524"/>
            <a:ext cx="5637276" cy="411480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FFC60-19C3-4901-93F7-7AAF4C09F8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60759" y="4687863"/>
            <a:ext cx="5029200" cy="1546682"/>
          </a:xfrm>
        </p:spPr>
        <p:txBody>
          <a:bodyPr rtlCol="0"/>
          <a:lstStyle/>
          <a:p>
            <a:pPr rtl="0"/>
            <a:r>
              <a:rPr lang="en-GB" dirty="0">
                <a:latin typeface="Garamond" panose="02020404030301010803" pitchFamily="18" charset="0"/>
              </a:rPr>
              <a:t>Blossoms​ &amp; Blooms Floral Studio</a:t>
            </a:r>
          </a:p>
          <a:p>
            <a:pPr rtl="0"/>
            <a:r>
              <a:rPr lang="en-GB" dirty="0">
                <a:latin typeface="Garamond" panose="02020404030301010803" pitchFamily="18" charset="0"/>
              </a:rPr>
              <a:t>07771 951 933</a:t>
            </a:r>
          </a:p>
          <a:p>
            <a:pPr rtl="0"/>
            <a:r>
              <a:rPr lang="en-GB" dirty="0">
                <a:latin typeface="Garamond" panose="02020404030301010803" pitchFamily="18" charset="0"/>
              </a:rPr>
              <a:t>hello@blossomsandbloomsfloralstudio.com</a:t>
            </a:r>
          </a:p>
          <a:p>
            <a:r>
              <a:rPr lang="en-GB" dirty="0">
                <a:latin typeface="Garamond" panose="02020404030301010803" pitchFamily="18" charset="0"/>
              </a:rPr>
              <a:t>www. blossomsandbloomsfloralstudio.com</a:t>
            </a:r>
          </a:p>
          <a:p>
            <a:r>
              <a:rPr lang="en-GB" dirty="0">
                <a:latin typeface="Garamond" panose="02020404030301010803" pitchFamily="18" charset="0"/>
              </a:rPr>
              <a:t>www.instagram.com/blossomsandblooms_floralstudio/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FDC804E2-80CF-4E0D-9B64-83E149C450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en-GB" dirty="0">
                <a:latin typeface="Garamond" panose="02020404030301010803" pitchFamily="18" charset="0"/>
              </a:rPr>
              <a:t>2025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003F562-A29C-45D7-86BC-706CBD6A1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en-GB" smtClean="0"/>
              <a:pPr rtl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64939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B09D"/>
      </a:accent1>
      <a:accent2>
        <a:srgbClr val="FFD7C7"/>
      </a:accent2>
      <a:accent3>
        <a:srgbClr val="FFE9E0"/>
      </a:accent3>
      <a:accent4>
        <a:srgbClr val="55736D"/>
      </a:accent4>
      <a:accent5>
        <a:srgbClr val="88A88E"/>
      </a:accent5>
      <a:accent6>
        <a:srgbClr val="E6FFFB"/>
      </a:accent6>
      <a:hlink>
        <a:srgbClr val="0563C1"/>
      </a:hlink>
      <a:folHlink>
        <a:srgbClr val="954F72"/>
      </a:folHlink>
    </a:clrScheme>
    <a:fontScheme name="Custom 116">
      <a:majorFont>
        <a:latin typeface="Bodoni M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3419037_TF66722518_Win32" id="{8E0D3186-379A-4167-A721-EFAF4FD4F9A8}" vid="{9F09F86B-45C3-4C60-8D63-B9139CB4CC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4F12D6A-2BE8-4847-A724-6F141C79A2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BE6AE0A-D4B0-4A5B-9359-3C20E0AE6F61}">
  <ds:schemaRefs>
    <ds:schemaRef ds:uri="http://www.w3.org/XML/1998/namespace"/>
    <ds:schemaRef ds:uri="http://schemas.microsoft.com/office/2006/documentManagement/types"/>
    <ds:schemaRef ds:uri="71af3243-3dd4-4a8d-8c0d-dd76da1f02a5"/>
    <ds:schemaRef ds:uri="http://purl.org/dc/elements/1.1/"/>
    <ds:schemaRef ds:uri="http://schemas.microsoft.com/sharepoint/v3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230e9df3-be65-4c73-a93b-d1236ebd677e"/>
    <ds:schemaRef ds:uri="16c05727-aa75-4e4a-9b5f-8a80a1165891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0C88140-B977-44ED-8877-83D5BCE76393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Light sales pitch presentation</Template>
  <TotalTime>113</TotalTime>
  <Words>469</Words>
  <Application>Microsoft Office PowerPoint</Application>
  <PresentationFormat>Widescreen</PresentationFormat>
  <Paragraphs>71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Bodoni MT</vt:lpstr>
      <vt:lpstr>Calibri</vt:lpstr>
      <vt:lpstr>Garamond</vt:lpstr>
      <vt:lpstr>Source Sans Pro Light</vt:lpstr>
      <vt:lpstr>Times New Roman</vt:lpstr>
      <vt:lpstr>Office Theme</vt:lpstr>
      <vt:lpstr>Sympathy  Flowers</vt:lpstr>
      <vt:lpstr>The Flowers</vt:lpstr>
      <vt:lpstr>The Tributes</vt:lpstr>
      <vt:lpstr>The Tributes</vt:lpstr>
      <vt:lpstr>The Tributes</vt:lpstr>
      <vt:lpstr>The Tributes</vt:lpstr>
      <vt:lpstr>The Tributes</vt:lpstr>
      <vt:lpstr>PowerPoint Presentation</vt:lpstr>
      <vt:lpstr>Get in Touch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Natalie Seviour</dc:creator>
  <cp:lastModifiedBy>Natalie Seviour</cp:lastModifiedBy>
  <cp:revision>10</cp:revision>
  <dcterms:created xsi:type="dcterms:W3CDTF">2025-07-04T10:35:50Z</dcterms:created>
  <dcterms:modified xsi:type="dcterms:W3CDTF">2025-11-02T10:55:29Z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